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17"/>
  </p:notesMasterIdLst>
  <p:handoutMasterIdLst>
    <p:handoutMasterId r:id="rId18"/>
  </p:handoutMasterIdLst>
  <p:sldIdLst>
    <p:sldId id="273" r:id="rId2"/>
    <p:sldId id="275" r:id="rId3"/>
    <p:sldId id="268" r:id="rId4"/>
    <p:sldId id="280" r:id="rId5"/>
    <p:sldId id="269" r:id="rId6"/>
    <p:sldId id="276" r:id="rId7"/>
    <p:sldId id="279" r:id="rId8"/>
    <p:sldId id="281" r:id="rId9"/>
    <p:sldId id="270" r:id="rId10"/>
    <p:sldId id="282" r:id="rId11"/>
    <p:sldId id="289" r:id="rId12"/>
    <p:sldId id="286" r:id="rId13"/>
    <p:sldId id="285" r:id="rId14"/>
    <p:sldId id="283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tus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9" autoAdjust="0"/>
    <p:restoredTop sz="57282" autoAdjust="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FEDB4-0C47-4D7B-B8E7-1CEAB05E3622}" type="datetimeFigureOut">
              <a:rPr lang="en-US" smtClean="0"/>
              <a:pPr/>
              <a:t>1/1/2004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CC497-67C0-4CAA-AB2D-BF3E6416AC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AE793-37E3-46BF-BC31-4EE01A89DAAF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9C712-FCF6-419C-861F-562A6B8FEE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9C712-FCF6-419C-861F-562A6B8FEEA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0861-118A-4A33-B352-60BAC763AC9D}" type="datetimeFigureOut">
              <a:rPr lang="en-US" smtClean="0"/>
              <a:pPr/>
              <a:t>1/1/2004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73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/>
          </a:p>
        </p:txBody>
      </p:sp>
      <p:pic>
        <p:nvPicPr>
          <p:cNvPr id="4" name="Picture 3" descr="flower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0"/>
            <a:ext cx="8229600" cy="4876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tus\Desktop\sarwar p-1\sarwar\CP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04800"/>
            <a:ext cx="5257800" cy="52578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505200" y="5867400"/>
            <a:ext cx="19050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সি ,পি ,ইউ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3400" y="228600"/>
          <a:ext cx="7696200" cy="5837668"/>
        </p:xfrm>
        <a:graphic>
          <a:graphicData uri="http://schemas.openxmlformats.org/presentationml/2006/ole">
            <p:oleObj spid="_x0000_s1026" name="Presentation" r:id="rId3" imgW="4568804" imgH="3425985" progId="PowerPoint.Show.12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295400"/>
            <a:ext cx="152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মাদার বোর্ড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5334000"/>
            <a:ext cx="1066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রেম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457200"/>
            <a:ext cx="1295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হার্ডডিক্স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200" y="5638800"/>
            <a:ext cx="2590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রম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তোমার  কলেজের কম্পিউটার ল্যাবের ইনপুট আউটপুট ডিভাইস সম্পর্কে উদাহরণ সহ লিখ।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       </a:t>
            </a:r>
            <a:r>
              <a:rPr lang="bn-BD" b="1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 হার্ডওয়ার কি তা বলতে পারবে।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ইনপুট আউটপুট ডিভাইস এর উদাহরন দিতে পারবে।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সি ,পি ,ইউ  কাজ কি তা বলতে পারবে।</a:t>
            </a:r>
          </a:p>
          <a:p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54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ইনপুট ও আউটপুট ডিভাইস  বলতে কি বুঝায় উদাহরন সহ এর কাজ লিখে আনবে।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/>
              <a:t>  </a:t>
            </a:r>
            <a:r>
              <a:rPr lang="en-US" sz="5400" b="1" dirty="0" smtClean="0"/>
              <a:t> </a:t>
            </a:r>
            <a:r>
              <a:rPr lang="bn-BD" sz="5400" b="1" dirty="0" smtClean="0"/>
              <a:t>ধন্যবাদ</a:t>
            </a:r>
            <a:endParaRPr lang="en-US" sz="5400" b="1" dirty="0"/>
          </a:p>
        </p:txBody>
      </p:sp>
      <p:pic>
        <p:nvPicPr>
          <p:cNvPr id="3" name="Content Placeholder 3" descr="fl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82296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bn-BD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lvl="0">
              <a:buNone/>
            </a:pP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সারোয়ার আলম                        শ্রেণিঃ একাদশ</a:t>
            </a:r>
          </a:p>
          <a:p>
            <a:pPr lvl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প্রভাষকঃ কম্পিউটার অপারেশন।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বিষয়ঃকম্পিউটার হার্ডওয়্যার</a:t>
            </a:r>
          </a:p>
          <a:p>
            <a:pPr lvl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জনতা মহাবিদ্যালয়,কালাদহ       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: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ফুলবাড়ীয়া, ময়মনসিংহ।           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সময়- ৫০ মিনিট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                    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তারিখ-১৮-০৬-২০১৩</a:t>
            </a:r>
          </a:p>
          <a:p>
            <a:pPr>
              <a:buNone/>
            </a:pPr>
            <a:endParaRPr lang="bn-BD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590800" y="3810000"/>
            <a:ext cx="4343400" cy="76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otus\Desktop\sarwar p-1\sarwar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7772400" cy="58674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467600" cy="52937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কম্পিউটার হার্ডওয়ার</a:t>
            </a:r>
            <a:endParaRPr lang="en-US" sz="54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66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lnSpcReduction="10000"/>
          </a:bodyPr>
          <a:lstStyle/>
          <a:p>
            <a:pPr>
              <a:buNone/>
            </a:pPr>
            <a:endParaRPr lang="bn-BD" sz="28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সংশ্লিষ্ট যন্ত্রপাতি চিহ্নিত করতে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সংজ্ঞা দিতে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হার্ডওয়ার কি বলতে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বিভিন্ন যন্ত্রাংশের পারস্পরিক সম্পর্ক ব্যাখ্যা করতে পারবে।</a:t>
            </a:r>
          </a:p>
          <a:p>
            <a:pPr>
              <a:buNone/>
            </a:pPr>
            <a:endParaRPr lang="bn-BD" sz="44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sarwar\sarwar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8382000" cy="6324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tus\Desktop\sarwar p-1\picture-1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610600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lotus\Desktop\sarwar p-1\sarwar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667000"/>
            <a:ext cx="4114800" cy="2362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9600" y="5486400"/>
            <a:ext cx="2819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5486400"/>
            <a:ext cx="3048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381000"/>
            <a:ext cx="4419600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ইনপুট 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3" descr="C:\Users\lotus\Desktop\sarwar p-1\picturer-2\sarwar\mouse-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09800"/>
            <a:ext cx="34290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otus\Desktop\sarwar p-1\picturer-2\sarwar\prienter-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3810000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75" name="Picture 3" descr="C:\Users\lotus\Desktop\sarwar p-1\picturer-2\sarwar\9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057400"/>
            <a:ext cx="3571875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Rectangle 6"/>
          <p:cNvSpPr/>
          <p:nvPr/>
        </p:nvSpPr>
        <p:spPr>
          <a:xfrm rot="10800000" flipH="1" flipV="1">
            <a:off x="1770258" y="6020288"/>
            <a:ext cx="1737848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4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2600" y="6096000"/>
            <a:ext cx="1808567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762000"/>
            <a:ext cx="4953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আউটপুট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144</Words>
  <Application>Microsoft Office PowerPoint</Application>
  <PresentationFormat>On-screen Show (4:3)</PresentationFormat>
  <Paragraphs>44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Presentation</vt:lpstr>
      <vt:lpstr>স্বাগতম</vt:lpstr>
      <vt:lpstr>পরিচিতি</vt:lpstr>
      <vt:lpstr>Slide 3</vt:lpstr>
      <vt:lpstr>Slide 4</vt:lpstr>
      <vt:lpstr>শিখন ফল</vt:lpstr>
      <vt:lpstr>Slide 6</vt:lpstr>
      <vt:lpstr>Slide 7</vt:lpstr>
      <vt:lpstr>Slide 8</vt:lpstr>
      <vt:lpstr>Slide 9</vt:lpstr>
      <vt:lpstr>Slide 10</vt:lpstr>
      <vt:lpstr>Slide 11</vt:lpstr>
      <vt:lpstr>দলীয় কাজ</vt:lpstr>
      <vt:lpstr>       মূল্যায়ন</vt:lpstr>
      <vt:lpstr>বাড়ীর কাজ</vt:lpstr>
      <vt:lpstr>   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lotus</dc:creator>
  <cp:lastModifiedBy>lotus</cp:lastModifiedBy>
  <cp:revision>140</cp:revision>
  <dcterms:created xsi:type="dcterms:W3CDTF">2004-01-02T08:12:18Z</dcterms:created>
  <dcterms:modified xsi:type="dcterms:W3CDTF">2004-01-01T14:37:27Z</dcterms:modified>
</cp:coreProperties>
</file>